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330" r:id="rId3"/>
    <p:sldId id="256" r:id="rId4"/>
    <p:sldId id="327" r:id="rId5"/>
    <p:sldId id="32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DDAF-A5CD-4606-AEE2-08268CD53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19478-7C21-4592-B406-411DD0838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10D5-43E6-44CB-A136-03D1FE7A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EBBF-8A12-4FA9-8622-CFA59930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D17D1-E276-4E06-B3B6-595ECE04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9EE0-0B87-48B9-99EE-12E614D6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EA02B5-12D7-4939-B63B-371EC294D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8293A-CCAC-4B06-8808-C5615B43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4501-B0AE-4532-B409-0CFD378D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FEF80-6C97-4059-8F72-4300EA98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9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EE29B-1A85-46C7-BB73-B62804EFF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D8A8-6C75-4A2C-8668-1A4BC1D4E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88BED-D72F-4650-A843-9234665C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92260-2EC8-4AC2-8267-4F192B51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6FBB6-8B85-47B9-A105-7BB9C1DC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9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0A71-3372-49B5-B564-DED3402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E3F8-759D-4038-BD07-5C126F8D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4165D-C628-407E-8430-E4C973C8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9D7B8-A21E-4830-A50E-5681E3D0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200C6-60E0-4CAE-B349-24AC620D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80BD-DCB1-4D05-A070-6235B1FC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463C-07C6-4C8D-90C0-045F6806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2592-19A5-40AD-9845-52D1CAAB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A0FB9-2631-4C22-804E-70BB6882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0164E-EF6D-452E-A366-5BFA77E0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2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D178-430E-4504-AE62-D61B68D9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ED5F-225B-44B1-BE46-001748A3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C4023-3A0C-4267-9008-28F4628FE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9CEA6-3B9F-41B9-B843-DB5ED5A4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7FCA0-C5B2-4CD2-A321-25CFFFCF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2553A-44B1-4EF9-A5D1-7072C741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6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D925-8DF5-4770-BC3D-B77A617D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438B7-C129-4CC3-B879-4DC446649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1F4F5-7F6B-46EB-B539-685323A4B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E31B4-3CC1-4250-AEE2-45C1FCC05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FB831-04C9-4DE9-BAB4-42E792D86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6AC1A-DF8E-4629-85C5-217574A9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A2081-9681-4E26-BC43-10B3D501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94FAB-A56B-4CE6-98F4-BF443333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1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9B17-75B0-44C6-B04F-5F74FF2E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09B4A-CA2B-4CDA-81BF-37A91E0F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1680-2B8B-46F4-AE0E-22F7E278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8D2B2-B472-4710-95C0-2615F2A8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F9EBC-66FE-4F7A-A369-EC4841E5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F887D-DED4-4082-A32B-6FBC9D7F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AA6EA-96F0-4DAF-9B4E-E3BB7615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7F3D-4D15-4055-A98C-DA6585C50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7121-8225-404D-B773-504B5F8B7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17EE7-52A2-4100-B849-C2AA04AF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62236-EBE9-4B59-8CA3-11544D16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1DBCF-46C7-452F-B3B7-714E5740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777AB-0FFC-4E6A-9AE7-C6B41802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6D4A-BC25-4B38-BA73-043803AB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295BC4-B8A4-496F-9396-CFCAAC4B6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386CD-72F1-4E04-B81C-4B8A5230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F5B2-1A5A-478F-AA3C-6DD7ABF0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DBBB-6984-4043-BFC1-CB67EC6A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1214A-AC40-4FFB-8407-AF9ED8F3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C0CB6-7EB9-40E3-BF13-69C54538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1E93D-5DFB-4696-B586-19CBB7B45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52262-0B9B-40B7-9D78-41B88BB6C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96ABB-7FFB-466F-9676-3D414B89117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400EC-DA33-4BC8-BFF7-466B61C97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EB6F6-366B-4797-8353-3EF4E86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584DA-7441-43B5-BED7-677E597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8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02D02-C69D-4A9F-87BE-A48792E32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8" t="23768" r="69429" b="44348"/>
          <a:stretch/>
        </p:blipFill>
        <p:spPr>
          <a:xfrm>
            <a:off x="168966" y="268356"/>
            <a:ext cx="2693504" cy="2186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8EE17-FE0B-47AC-A5C9-61ECC0412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0" t="23478" r="36413" b="56377"/>
          <a:stretch/>
        </p:blipFill>
        <p:spPr>
          <a:xfrm>
            <a:off x="3190462" y="268356"/>
            <a:ext cx="6708913" cy="138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B2758-288D-4B0D-A65E-7218103BE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1" t="23623" r="36332" b="56023"/>
          <a:stretch/>
        </p:blipFill>
        <p:spPr>
          <a:xfrm>
            <a:off x="3190462" y="1823831"/>
            <a:ext cx="6708913" cy="1381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390EB-A10C-4515-83CD-AE1DFF34C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133" b="30414"/>
          <a:stretch/>
        </p:blipFill>
        <p:spPr>
          <a:xfrm>
            <a:off x="3190462" y="3374989"/>
            <a:ext cx="6712278" cy="819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07BA1D-FAA7-4135-BE56-915DFAC810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684"/>
          <a:stretch/>
        </p:blipFill>
        <p:spPr>
          <a:xfrm>
            <a:off x="3187097" y="4451027"/>
            <a:ext cx="6712278" cy="9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3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59298-45B8-45B2-96FE-60DE2D40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43" r="4963"/>
          <a:stretch/>
        </p:blipFill>
        <p:spPr>
          <a:xfrm>
            <a:off x="143364" y="159026"/>
            <a:ext cx="6327009" cy="830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6BC986-A1E6-4890-90EF-FDE5AA565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0" t="20000" r="37555" b="58696"/>
          <a:stretch/>
        </p:blipFill>
        <p:spPr>
          <a:xfrm>
            <a:off x="143364" y="1182756"/>
            <a:ext cx="6327009" cy="140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B195E-83C3-4562-A010-7E1090FE0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5" t="20000" r="35516" b="35797"/>
          <a:stretch/>
        </p:blipFill>
        <p:spPr>
          <a:xfrm>
            <a:off x="143364" y="2762757"/>
            <a:ext cx="6327009" cy="28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5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38C7FF-1E02-47E6-B164-42131FEB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6" y="3759271"/>
            <a:ext cx="2069546" cy="13196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8BBA0-3C17-4EAC-9D06-B2F99A0AC945}"/>
              </a:ext>
            </a:extLst>
          </p:cNvPr>
          <p:cNvSpPr txBox="1"/>
          <p:nvPr/>
        </p:nvSpPr>
        <p:spPr>
          <a:xfrm>
            <a:off x="347489" y="5151915"/>
            <a:ext cx="1702389" cy="29238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300" dirty="0"/>
              <a:t>Workspace </a:t>
            </a:r>
            <a:r>
              <a:rPr lang="en-US" sz="1300" dirty="0"/>
              <a:t>root folder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8553A-4EB1-4823-BF6E-1B9B89F84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t="8551" r="52473" b="70870"/>
          <a:stretch/>
        </p:blipFill>
        <p:spPr>
          <a:xfrm>
            <a:off x="3071192" y="3759269"/>
            <a:ext cx="6646658" cy="1641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C82E2C-9CDF-4A44-A3FE-7DE94BE8D9D8}"/>
              </a:ext>
            </a:extLst>
          </p:cNvPr>
          <p:cNvSpPr txBox="1"/>
          <p:nvPr/>
        </p:nvSpPr>
        <p:spPr>
          <a:xfrm>
            <a:off x="5399956" y="5460340"/>
            <a:ext cx="1792029" cy="29238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300" dirty="0"/>
              <a:t>Workspace </a:t>
            </a:r>
            <a:r>
              <a:rPr lang="en-US" sz="1300" dirty="0"/>
              <a:t>Users folder</a:t>
            </a:r>
          </a:p>
        </p:txBody>
      </p:sp>
    </p:spTree>
    <p:extLst>
      <p:ext uri="{BB962C8B-B14F-4D97-AF65-F5344CB8AC3E}">
        <p14:creationId xmlns:p14="http://schemas.microsoft.com/office/powerpoint/2010/main" val="96257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E2F7B-86E2-4CDB-ABF4-72026BDE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79" b="54421"/>
          <a:stretch/>
        </p:blipFill>
        <p:spPr>
          <a:xfrm>
            <a:off x="125869" y="144371"/>
            <a:ext cx="4794001" cy="81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7ECC1-F771-467F-96EC-3BACAAC61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06" r="31603" b="46522"/>
          <a:stretch/>
        </p:blipFill>
        <p:spPr>
          <a:xfrm>
            <a:off x="125868" y="1033670"/>
            <a:ext cx="8444323" cy="31301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F1CD93-BA10-4DA3-9314-AECA70DB0458}"/>
              </a:ext>
            </a:extLst>
          </p:cNvPr>
          <p:cNvSpPr/>
          <p:nvPr/>
        </p:nvSpPr>
        <p:spPr>
          <a:xfrm>
            <a:off x="165625" y="3717235"/>
            <a:ext cx="689140" cy="2584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A6DB7-E99C-4817-A75B-9F0A62B93DF2}"/>
              </a:ext>
            </a:extLst>
          </p:cNvPr>
          <p:cNvSpPr/>
          <p:nvPr/>
        </p:nvSpPr>
        <p:spPr>
          <a:xfrm>
            <a:off x="4422885" y="1997765"/>
            <a:ext cx="3588053" cy="7752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35EDF2-9020-4BC9-A950-9D422CB6551B}"/>
              </a:ext>
            </a:extLst>
          </p:cNvPr>
          <p:cNvSpPr txBox="1"/>
          <p:nvPr/>
        </p:nvSpPr>
        <p:spPr>
          <a:xfrm>
            <a:off x="1729409" y="1053547"/>
            <a:ext cx="6840783" cy="7709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Jobs not available for community version.</a:t>
            </a:r>
            <a:br>
              <a:rPr kumimoji="0" lang="en-IN" sz="1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useful when we want to schedule automating running the notebook everyday. </a:t>
            </a:r>
            <a:endParaRPr kumimoji="0" lang="en-US" sz="1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35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48C68-8EE5-4D80-BBC6-E33E4515D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52"/>
          <a:stretch/>
        </p:blipFill>
        <p:spPr>
          <a:xfrm>
            <a:off x="149061" y="69573"/>
            <a:ext cx="5834296" cy="827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737CE5-B043-4C8B-BF16-7C7BC58B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" r="70407" b="28406"/>
          <a:stretch/>
        </p:blipFill>
        <p:spPr>
          <a:xfrm>
            <a:off x="3505200" y="2897345"/>
            <a:ext cx="3203713" cy="38215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89489-09FF-407B-A038-1DCEB95EC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6" r="36902" b="63187"/>
          <a:stretch/>
        </p:blipFill>
        <p:spPr>
          <a:xfrm>
            <a:off x="149061" y="919372"/>
            <a:ext cx="7692887" cy="19083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A7982C-4494-47D9-A177-6C7E8E8302B2}"/>
              </a:ext>
            </a:extLst>
          </p:cNvPr>
          <p:cNvSpPr/>
          <p:nvPr/>
        </p:nvSpPr>
        <p:spPr>
          <a:xfrm>
            <a:off x="139122" y="69573"/>
            <a:ext cx="7702826" cy="6659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00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28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2022-06-09T17:09:51Z</dcterms:created>
  <dcterms:modified xsi:type="dcterms:W3CDTF">2022-06-10T09:08:54Z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2022-06-09T17:09:51Z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742ba6ef-bff7-4590-8cb6-76f9f227d6d6</vt:lpwstr>
  </property>
  <property fmtid="{D5CDD505-2E9C-101B-9397-08002B2CF9AE}" pid="8" name="MSIP_Label_19540963-e559-4020-8a90-fe8a502c2801_ContentBits">
    <vt:lpwstr>0</vt:lpwstr>
  </property>
</Properties>
</file>